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7104063" cy="10234613"/>
  <p:defaultTextStyle>
    <a:defPPr>
      <a:defRPr lang="en-US"/>
    </a:defPPr>
    <a:lvl1pPr marL="0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45711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AB0"/>
    <a:srgbClr val="FF5050"/>
    <a:srgbClr val="1EC8EA"/>
    <a:srgbClr val="FF3300"/>
    <a:srgbClr val="FCE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 showGuides="1">
      <p:cViewPr>
        <p:scale>
          <a:sx n="130" d="100"/>
          <a:sy n="130" d="100"/>
        </p:scale>
        <p:origin x="-668" y="-300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B5A-F8C0-4BFF-A8A1-6E5D77EB922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F4C2-CCA6-44E1-A290-EAF58A2E3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27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B5A-F8C0-4BFF-A8A1-6E5D77EB922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F4C2-CCA6-44E1-A290-EAF58A2E3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56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B5A-F8C0-4BFF-A8A1-6E5D77EB922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F4C2-CCA6-44E1-A290-EAF58A2E3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06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B5A-F8C0-4BFF-A8A1-6E5D77EB922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F4C2-CCA6-44E1-A290-EAF58A2E3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25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7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B5A-F8C0-4BFF-A8A1-6E5D77EB922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F4C2-CCA6-44E1-A290-EAF58A2E3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36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B5A-F8C0-4BFF-A8A1-6E5D77EB922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F4C2-CCA6-44E1-A290-EAF58A2E3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20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B5A-F8C0-4BFF-A8A1-6E5D77EB922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F4C2-CCA6-44E1-A290-EAF58A2E3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08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B5A-F8C0-4BFF-A8A1-6E5D77EB922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F4C2-CCA6-44E1-A290-EAF58A2E3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18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B5A-F8C0-4BFF-A8A1-6E5D77EB922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F4C2-CCA6-44E1-A290-EAF58A2E3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39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1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B5A-F8C0-4BFF-A8A1-6E5D77EB922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F4C2-CCA6-44E1-A290-EAF58A2E3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0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1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B4B5A-F8C0-4BFF-A8A1-6E5D77EB922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DF4C2-CCA6-44E1-A290-EAF58A2E3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72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B4B5A-F8C0-4BFF-A8A1-6E5D77EB9221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DF4C2-CCA6-44E1-A290-EAF58A2E3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70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835ACAD-FCD8-4BE4-8935-7ECF67934D8F}"/>
              </a:ext>
            </a:extLst>
          </p:cNvPr>
          <p:cNvSpPr/>
          <p:nvPr/>
        </p:nvSpPr>
        <p:spPr>
          <a:xfrm>
            <a:off x="0" y="0"/>
            <a:ext cx="6858000" cy="9507304"/>
          </a:xfrm>
          <a:prstGeom prst="rect">
            <a:avLst/>
          </a:prstGeom>
          <a:solidFill>
            <a:srgbClr val="1E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6857" dirty="0">
              <a:latin typeface="Antique Olive Compact" panose="020B0904030504030204" pitchFamily="34" charset="0"/>
            </a:endParaRPr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C5DD72F-9D38-42CE-B661-C33EE17DD0F8}"/>
              </a:ext>
            </a:extLst>
          </p:cNvPr>
          <p:cNvSpPr/>
          <p:nvPr/>
        </p:nvSpPr>
        <p:spPr>
          <a:xfrm>
            <a:off x="-1067414" y="5032564"/>
            <a:ext cx="9548382" cy="5315026"/>
          </a:xfrm>
          <a:custGeom>
            <a:avLst/>
            <a:gdLst>
              <a:gd name="connsiteX0" fmla="*/ 902929 w 13433712"/>
              <a:gd name="connsiteY0" fmla="*/ 1024694 h 4189352"/>
              <a:gd name="connsiteX1" fmla="*/ 3493729 w 13433712"/>
              <a:gd name="connsiteY1" fmla="*/ 8694 h 4189352"/>
              <a:gd name="connsiteX2" fmla="*/ 6414729 w 13433712"/>
              <a:gd name="connsiteY2" fmla="*/ 1481894 h 4189352"/>
              <a:gd name="connsiteX3" fmla="*/ 8916629 w 13433712"/>
              <a:gd name="connsiteY3" fmla="*/ 415094 h 4189352"/>
              <a:gd name="connsiteX4" fmla="*/ 13361629 w 13433712"/>
              <a:gd name="connsiteY4" fmla="*/ 3018594 h 4189352"/>
              <a:gd name="connsiteX5" fmla="*/ 11075629 w 13433712"/>
              <a:gd name="connsiteY5" fmla="*/ 3831394 h 4189352"/>
              <a:gd name="connsiteX6" fmla="*/ 3620729 w 13433712"/>
              <a:gd name="connsiteY6" fmla="*/ 3958394 h 4189352"/>
              <a:gd name="connsiteX7" fmla="*/ 153629 w 13433712"/>
              <a:gd name="connsiteY7" fmla="*/ 3971094 h 4189352"/>
              <a:gd name="connsiteX8" fmla="*/ 902929 w 13433712"/>
              <a:gd name="connsiteY8" fmla="*/ 1024694 h 4189352"/>
              <a:gd name="connsiteX0" fmla="*/ 902929 w 13433712"/>
              <a:gd name="connsiteY0" fmla="*/ 1025172 h 4189830"/>
              <a:gd name="connsiteX1" fmla="*/ 3493729 w 13433712"/>
              <a:gd name="connsiteY1" fmla="*/ 9172 h 4189830"/>
              <a:gd name="connsiteX2" fmla="*/ 5993815 w 13433712"/>
              <a:gd name="connsiteY2" fmla="*/ 1496887 h 4189830"/>
              <a:gd name="connsiteX3" fmla="*/ 8916629 w 13433712"/>
              <a:gd name="connsiteY3" fmla="*/ 415572 h 4189830"/>
              <a:gd name="connsiteX4" fmla="*/ 13361629 w 13433712"/>
              <a:gd name="connsiteY4" fmla="*/ 3019072 h 4189830"/>
              <a:gd name="connsiteX5" fmla="*/ 11075629 w 13433712"/>
              <a:gd name="connsiteY5" fmla="*/ 3831872 h 4189830"/>
              <a:gd name="connsiteX6" fmla="*/ 3620729 w 13433712"/>
              <a:gd name="connsiteY6" fmla="*/ 3958872 h 4189830"/>
              <a:gd name="connsiteX7" fmla="*/ 153629 w 13433712"/>
              <a:gd name="connsiteY7" fmla="*/ 3971572 h 4189830"/>
              <a:gd name="connsiteX8" fmla="*/ 902929 w 13433712"/>
              <a:gd name="connsiteY8" fmla="*/ 1025172 h 4189830"/>
              <a:gd name="connsiteX0" fmla="*/ 895478 w 13426261"/>
              <a:gd name="connsiteY0" fmla="*/ 953796 h 4118454"/>
              <a:gd name="connsiteX1" fmla="*/ 3123421 w 13426261"/>
              <a:gd name="connsiteY1" fmla="*/ 10368 h 4118454"/>
              <a:gd name="connsiteX2" fmla="*/ 5986364 w 13426261"/>
              <a:gd name="connsiteY2" fmla="*/ 1425511 h 4118454"/>
              <a:gd name="connsiteX3" fmla="*/ 8909178 w 13426261"/>
              <a:gd name="connsiteY3" fmla="*/ 344196 h 4118454"/>
              <a:gd name="connsiteX4" fmla="*/ 13354178 w 13426261"/>
              <a:gd name="connsiteY4" fmla="*/ 2947696 h 4118454"/>
              <a:gd name="connsiteX5" fmla="*/ 11068178 w 13426261"/>
              <a:gd name="connsiteY5" fmla="*/ 3760496 h 4118454"/>
              <a:gd name="connsiteX6" fmla="*/ 3613278 w 13426261"/>
              <a:gd name="connsiteY6" fmla="*/ 3887496 h 4118454"/>
              <a:gd name="connsiteX7" fmla="*/ 146178 w 13426261"/>
              <a:gd name="connsiteY7" fmla="*/ 3900196 h 4118454"/>
              <a:gd name="connsiteX8" fmla="*/ 895478 w 13426261"/>
              <a:gd name="connsiteY8" fmla="*/ 953796 h 4118454"/>
              <a:gd name="connsiteX0" fmla="*/ 895478 w 13394703"/>
              <a:gd name="connsiteY0" fmla="*/ 953796 h 4118454"/>
              <a:gd name="connsiteX1" fmla="*/ 3123421 w 13394703"/>
              <a:gd name="connsiteY1" fmla="*/ 10368 h 4118454"/>
              <a:gd name="connsiteX2" fmla="*/ 5986364 w 13394703"/>
              <a:gd name="connsiteY2" fmla="*/ 1425511 h 4118454"/>
              <a:gd name="connsiteX3" fmla="*/ 9576835 w 13394703"/>
              <a:gd name="connsiteY3" fmla="*/ 837682 h 4118454"/>
              <a:gd name="connsiteX4" fmla="*/ 13354178 w 13394703"/>
              <a:gd name="connsiteY4" fmla="*/ 2947696 h 4118454"/>
              <a:gd name="connsiteX5" fmla="*/ 11068178 w 13394703"/>
              <a:gd name="connsiteY5" fmla="*/ 3760496 h 4118454"/>
              <a:gd name="connsiteX6" fmla="*/ 3613278 w 13394703"/>
              <a:gd name="connsiteY6" fmla="*/ 3887496 h 4118454"/>
              <a:gd name="connsiteX7" fmla="*/ 146178 w 13394703"/>
              <a:gd name="connsiteY7" fmla="*/ 3900196 h 4118454"/>
              <a:gd name="connsiteX8" fmla="*/ 895478 w 13394703"/>
              <a:gd name="connsiteY8" fmla="*/ 953796 h 4118454"/>
              <a:gd name="connsiteX0" fmla="*/ 895478 w 13378207"/>
              <a:gd name="connsiteY0" fmla="*/ 953796 h 4118454"/>
              <a:gd name="connsiteX1" fmla="*/ 3123421 w 13378207"/>
              <a:gd name="connsiteY1" fmla="*/ 10368 h 4118454"/>
              <a:gd name="connsiteX2" fmla="*/ 5986364 w 13378207"/>
              <a:gd name="connsiteY2" fmla="*/ 1425511 h 4118454"/>
              <a:gd name="connsiteX3" fmla="*/ 9576835 w 13378207"/>
              <a:gd name="connsiteY3" fmla="*/ 837682 h 4118454"/>
              <a:gd name="connsiteX4" fmla="*/ 13354178 w 13378207"/>
              <a:gd name="connsiteY4" fmla="*/ 2947696 h 4118454"/>
              <a:gd name="connsiteX5" fmla="*/ 10806920 w 13378207"/>
              <a:gd name="connsiteY5" fmla="*/ 4021754 h 4118454"/>
              <a:gd name="connsiteX6" fmla="*/ 3613278 w 13378207"/>
              <a:gd name="connsiteY6" fmla="*/ 3887496 h 4118454"/>
              <a:gd name="connsiteX7" fmla="*/ 146178 w 13378207"/>
              <a:gd name="connsiteY7" fmla="*/ 3900196 h 4118454"/>
              <a:gd name="connsiteX8" fmla="*/ 895478 w 13378207"/>
              <a:gd name="connsiteY8" fmla="*/ 953796 h 4118454"/>
              <a:gd name="connsiteX0" fmla="*/ 906440 w 13388680"/>
              <a:gd name="connsiteY0" fmla="*/ 953796 h 4188546"/>
              <a:gd name="connsiteX1" fmla="*/ 3134383 w 13388680"/>
              <a:gd name="connsiteY1" fmla="*/ 10368 h 4188546"/>
              <a:gd name="connsiteX2" fmla="*/ 5997326 w 13388680"/>
              <a:gd name="connsiteY2" fmla="*/ 1425511 h 4188546"/>
              <a:gd name="connsiteX3" fmla="*/ 9587797 w 13388680"/>
              <a:gd name="connsiteY3" fmla="*/ 837682 h 4188546"/>
              <a:gd name="connsiteX4" fmla="*/ 13365140 w 13388680"/>
              <a:gd name="connsiteY4" fmla="*/ 2947696 h 4188546"/>
              <a:gd name="connsiteX5" fmla="*/ 10817882 w 13388680"/>
              <a:gd name="connsiteY5" fmla="*/ 4021754 h 4188546"/>
              <a:gd name="connsiteX6" fmla="*/ 3798412 w 13388680"/>
              <a:gd name="connsiteY6" fmla="*/ 4061668 h 4188546"/>
              <a:gd name="connsiteX7" fmla="*/ 157140 w 13388680"/>
              <a:gd name="connsiteY7" fmla="*/ 3900196 h 4188546"/>
              <a:gd name="connsiteX8" fmla="*/ 906440 w 13388680"/>
              <a:gd name="connsiteY8" fmla="*/ 953796 h 4188546"/>
              <a:gd name="connsiteX0" fmla="*/ 906440 w 13388680"/>
              <a:gd name="connsiteY0" fmla="*/ 943804 h 4178554"/>
              <a:gd name="connsiteX1" fmla="*/ 3134383 w 13388680"/>
              <a:gd name="connsiteY1" fmla="*/ 376 h 4178554"/>
              <a:gd name="connsiteX2" fmla="*/ 6374697 w 13388680"/>
              <a:gd name="connsiteY2" fmla="*/ 829550 h 4178554"/>
              <a:gd name="connsiteX3" fmla="*/ 9587797 w 13388680"/>
              <a:gd name="connsiteY3" fmla="*/ 827690 h 4178554"/>
              <a:gd name="connsiteX4" fmla="*/ 13365140 w 13388680"/>
              <a:gd name="connsiteY4" fmla="*/ 2937704 h 4178554"/>
              <a:gd name="connsiteX5" fmla="*/ 10817882 w 13388680"/>
              <a:gd name="connsiteY5" fmla="*/ 4011762 h 4178554"/>
              <a:gd name="connsiteX6" fmla="*/ 3798412 w 13388680"/>
              <a:gd name="connsiteY6" fmla="*/ 4051676 h 4178554"/>
              <a:gd name="connsiteX7" fmla="*/ 157140 w 13388680"/>
              <a:gd name="connsiteY7" fmla="*/ 3890204 h 4178554"/>
              <a:gd name="connsiteX8" fmla="*/ 906440 w 13388680"/>
              <a:gd name="connsiteY8" fmla="*/ 943804 h 4178554"/>
              <a:gd name="connsiteX0" fmla="*/ 906440 w 13366475"/>
              <a:gd name="connsiteY0" fmla="*/ 943767 h 4178517"/>
              <a:gd name="connsiteX1" fmla="*/ 3134383 w 13366475"/>
              <a:gd name="connsiteY1" fmla="*/ 339 h 4178517"/>
              <a:gd name="connsiteX2" fmla="*/ 6374697 w 13366475"/>
              <a:gd name="connsiteY2" fmla="*/ 829513 h 4178517"/>
              <a:gd name="connsiteX3" fmla="*/ 10560254 w 13366475"/>
              <a:gd name="connsiteY3" fmla="*/ 349112 h 4178517"/>
              <a:gd name="connsiteX4" fmla="*/ 13365140 w 13366475"/>
              <a:gd name="connsiteY4" fmla="*/ 2937667 h 4178517"/>
              <a:gd name="connsiteX5" fmla="*/ 10817882 w 13366475"/>
              <a:gd name="connsiteY5" fmla="*/ 4011725 h 4178517"/>
              <a:gd name="connsiteX6" fmla="*/ 3798412 w 13366475"/>
              <a:gd name="connsiteY6" fmla="*/ 4051639 h 4178517"/>
              <a:gd name="connsiteX7" fmla="*/ 157140 w 13366475"/>
              <a:gd name="connsiteY7" fmla="*/ 3890167 h 4178517"/>
              <a:gd name="connsiteX8" fmla="*/ 906440 w 13366475"/>
              <a:gd name="connsiteY8" fmla="*/ 943767 h 4178517"/>
              <a:gd name="connsiteX0" fmla="*/ 916995 w 13377030"/>
              <a:gd name="connsiteY0" fmla="*/ 1168324 h 4403074"/>
              <a:gd name="connsiteX1" fmla="*/ 3638424 w 13377030"/>
              <a:gd name="connsiteY1" fmla="*/ 274 h 4403074"/>
              <a:gd name="connsiteX2" fmla="*/ 6385252 w 13377030"/>
              <a:gd name="connsiteY2" fmla="*/ 1054070 h 4403074"/>
              <a:gd name="connsiteX3" fmla="*/ 10570809 w 13377030"/>
              <a:gd name="connsiteY3" fmla="*/ 573669 h 4403074"/>
              <a:gd name="connsiteX4" fmla="*/ 13375695 w 13377030"/>
              <a:gd name="connsiteY4" fmla="*/ 3162224 h 4403074"/>
              <a:gd name="connsiteX5" fmla="*/ 10828437 w 13377030"/>
              <a:gd name="connsiteY5" fmla="*/ 4236282 h 4403074"/>
              <a:gd name="connsiteX6" fmla="*/ 3808967 w 13377030"/>
              <a:gd name="connsiteY6" fmla="*/ 4276196 h 4403074"/>
              <a:gd name="connsiteX7" fmla="*/ 167695 w 13377030"/>
              <a:gd name="connsiteY7" fmla="*/ 4114724 h 4403074"/>
              <a:gd name="connsiteX8" fmla="*/ 916995 w 13377030"/>
              <a:gd name="connsiteY8" fmla="*/ 1168324 h 4403074"/>
              <a:gd name="connsiteX0" fmla="*/ 913460 w 13373495"/>
              <a:gd name="connsiteY0" fmla="*/ 1041399 h 4276149"/>
              <a:gd name="connsiteX1" fmla="*/ 3475232 w 13373495"/>
              <a:gd name="connsiteY1" fmla="*/ 308 h 4276149"/>
              <a:gd name="connsiteX2" fmla="*/ 6381717 w 13373495"/>
              <a:gd name="connsiteY2" fmla="*/ 927145 h 4276149"/>
              <a:gd name="connsiteX3" fmla="*/ 10567274 w 13373495"/>
              <a:gd name="connsiteY3" fmla="*/ 446744 h 4276149"/>
              <a:gd name="connsiteX4" fmla="*/ 13372160 w 13373495"/>
              <a:gd name="connsiteY4" fmla="*/ 3035299 h 4276149"/>
              <a:gd name="connsiteX5" fmla="*/ 10824902 w 13373495"/>
              <a:gd name="connsiteY5" fmla="*/ 4109357 h 4276149"/>
              <a:gd name="connsiteX6" fmla="*/ 3805432 w 13373495"/>
              <a:gd name="connsiteY6" fmla="*/ 4149271 h 4276149"/>
              <a:gd name="connsiteX7" fmla="*/ 164160 w 13373495"/>
              <a:gd name="connsiteY7" fmla="*/ 3987799 h 4276149"/>
              <a:gd name="connsiteX8" fmla="*/ 913460 w 13373495"/>
              <a:gd name="connsiteY8" fmla="*/ 1041399 h 4276149"/>
              <a:gd name="connsiteX0" fmla="*/ 913460 w 13373495"/>
              <a:gd name="connsiteY0" fmla="*/ 1077121 h 4311871"/>
              <a:gd name="connsiteX1" fmla="*/ 3475232 w 13373495"/>
              <a:gd name="connsiteY1" fmla="*/ 36030 h 4311871"/>
              <a:gd name="connsiteX2" fmla="*/ 6381717 w 13373495"/>
              <a:gd name="connsiteY2" fmla="*/ 962867 h 4311871"/>
              <a:gd name="connsiteX3" fmla="*/ 10567274 w 13373495"/>
              <a:gd name="connsiteY3" fmla="*/ 482466 h 4311871"/>
              <a:gd name="connsiteX4" fmla="*/ 13372160 w 13373495"/>
              <a:gd name="connsiteY4" fmla="*/ 3071021 h 4311871"/>
              <a:gd name="connsiteX5" fmla="*/ 10824902 w 13373495"/>
              <a:gd name="connsiteY5" fmla="*/ 4145079 h 4311871"/>
              <a:gd name="connsiteX6" fmla="*/ 3805432 w 13373495"/>
              <a:gd name="connsiteY6" fmla="*/ 4184993 h 4311871"/>
              <a:gd name="connsiteX7" fmla="*/ 164160 w 13373495"/>
              <a:gd name="connsiteY7" fmla="*/ 4023521 h 4311871"/>
              <a:gd name="connsiteX8" fmla="*/ 913460 w 13373495"/>
              <a:gd name="connsiteY8" fmla="*/ 1077121 h 4311871"/>
              <a:gd name="connsiteX0" fmla="*/ 913460 w 13373495"/>
              <a:gd name="connsiteY0" fmla="*/ 1042825 h 4277575"/>
              <a:gd name="connsiteX1" fmla="*/ 3475232 w 13373495"/>
              <a:gd name="connsiteY1" fmla="*/ 1734 h 4277575"/>
              <a:gd name="connsiteX2" fmla="*/ 6572217 w 13373495"/>
              <a:gd name="connsiteY2" fmla="*/ 787572 h 4277575"/>
              <a:gd name="connsiteX3" fmla="*/ 10567274 w 13373495"/>
              <a:gd name="connsiteY3" fmla="*/ 448170 h 4277575"/>
              <a:gd name="connsiteX4" fmla="*/ 13372160 w 13373495"/>
              <a:gd name="connsiteY4" fmla="*/ 3036725 h 4277575"/>
              <a:gd name="connsiteX5" fmla="*/ 10824902 w 13373495"/>
              <a:gd name="connsiteY5" fmla="*/ 4110783 h 4277575"/>
              <a:gd name="connsiteX6" fmla="*/ 3805432 w 13373495"/>
              <a:gd name="connsiteY6" fmla="*/ 4150697 h 4277575"/>
              <a:gd name="connsiteX7" fmla="*/ 164160 w 13373495"/>
              <a:gd name="connsiteY7" fmla="*/ 3989225 h 4277575"/>
              <a:gd name="connsiteX8" fmla="*/ 913460 w 13373495"/>
              <a:gd name="connsiteY8" fmla="*/ 1042825 h 4277575"/>
              <a:gd name="connsiteX0" fmla="*/ 943623 w 13365558"/>
              <a:gd name="connsiteY0" fmla="*/ 759233 h 4295776"/>
              <a:gd name="connsiteX1" fmla="*/ 3467295 w 13365558"/>
              <a:gd name="connsiteY1" fmla="*/ 140 h 4295776"/>
              <a:gd name="connsiteX2" fmla="*/ 6564280 w 13365558"/>
              <a:gd name="connsiteY2" fmla="*/ 785978 h 4295776"/>
              <a:gd name="connsiteX3" fmla="*/ 10559337 w 13365558"/>
              <a:gd name="connsiteY3" fmla="*/ 446576 h 4295776"/>
              <a:gd name="connsiteX4" fmla="*/ 13364223 w 13365558"/>
              <a:gd name="connsiteY4" fmla="*/ 3035131 h 4295776"/>
              <a:gd name="connsiteX5" fmla="*/ 10816965 w 13365558"/>
              <a:gd name="connsiteY5" fmla="*/ 4109189 h 4295776"/>
              <a:gd name="connsiteX6" fmla="*/ 3797495 w 13365558"/>
              <a:gd name="connsiteY6" fmla="*/ 4149103 h 4295776"/>
              <a:gd name="connsiteX7" fmla="*/ 156223 w 13365558"/>
              <a:gd name="connsiteY7" fmla="*/ 3987631 h 4295776"/>
              <a:gd name="connsiteX8" fmla="*/ 943623 w 13365558"/>
              <a:gd name="connsiteY8" fmla="*/ 759233 h 4295776"/>
              <a:gd name="connsiteX0" fmla="*/ 943234 w 13365169"/>
              <a:gd name="connsiteY0" fmla="*/ 887344 h 4423887"/>
              <a:gd name="connsiteX1" fmla="*/ 3447856 w 13365169"/>
              <a:gd name="connsiteY1" fmla="*/ 70 h 4423887"/>
              <a:gd name="connsiteX2" fmla="*/ 6563891 w 13365169"/>
              <a:gd name="connsiteY2" fmla="*/ 914089 h 4423887"/>
              <a:gd name="connsiteX3" fmla="*/ 10558948 w 13365169"/>
              <a:gd name="connsiteY3" fmla="*/ 574687 h 4423887"/>
              <a:gd name="connsiteX4" fmla="*/ 13363834 w 13365169"/>
              <a:gd name="connsiteY4" fmla="*/ 3163242 h 4423887"/>
              <a:gd name="connsiteX5" fmla="*/ 10816576 w 13365169"/>
              <a:gd name="connsiteY5" fmla="*/ 4237300 h 4423887"/>
              <a:gd name="connsiteX6" fmla="*/ 3797106 w 13365169"/>
              <a:gd name="connsiteY6" fmla="*/ 4277214 h 4423887"/>
              <a:gd name="connsiteX7" fmla="*/ 155834 w 13365169"/>
              <a:gd name="connsiteY7" fmla="*/ 4115742 h 4423887"/>
              <a:gd name="connsiteX8" fmla="*/ 943234 w 13365169"/>
              <a:gd name="connsiteY8" fmla="*/ 887344 h 4423887"/>
              <a:gd name="connsiteX0" fmla="*/ 943234 w 13367735"/>
              <a:gd name="connsiteY0" fmla="*/ 887344 h 4470822"/>
              <a:gd name="connsiteX1" fmla="*/ 3447856 w 13367735"/>
              <a:gd name="connsiteY1" fmla="*/ 70 h 4470822"/>
              <a:gd name="connsiteX2" fmla="*/ 6563891 w 13367735"/>
              <a:gd name="connsiteY2" fmla="*/ 914089 h 4470822"/>
              <a:gd name="connsiteX3" fmla="*/ 10558948 w 13367735"/>
              <a:gd name="connsiteY3" fmla="*/ 574687 h 4470822"/>
              <a:gd name="connsiteX4" fmla="*/ 13363834 w 13367735"/>
              <a:gd name="connsiteY4" fmla="*/ 3163242 h 4470822"/>
              <a:gd name="connsiteX5" fmla="*/ 10976233 w 13367735"/>
              <a:gd name="connsiteY5" fmla="*/ 4413091 h 4470822"/>
              <a:gd name="connsiteX6" fmla="*/ 3797106 w 13367735"/>
              <a:gd name="connsiteY6" fmla="*/ 4277214 h 4470822"/>
              <a:gd name="connsiteX7" fmla="*/ 155834 w 13367735"/>
              <a:gd name="connsiteY7" fmla="*/ 4115742 h 4470822"/>
              <a:gd name="connsiteX8" fmla="*/ 943234 w 13367735"/>
              <a:gd name="connsiteY8" fmla="*/ 887344 h 447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67735" h="4470822">
                <a:moveTo>
                  <a:pt x="943234" y="887344"/>
                </a:moveTo>
                <a:cubicBezTo>
                  <a:pt x="1491904" y="201399"/>
                  <a:pt x="2511080" y="-4387"/>
                  <a:pt x="3447856" y="70"/>
                </a:cubicBezTo>
                <a:cubicBezTo>
                  <a:pt x="4384632" y="4527"/>
                  <a:pt x="5378709" y="818320"/>
                  <a:pt x="6563891" y="914089"/>
                </a:cubicBezTo>
                <a:cubicBezTo>
                  <a:pt x="7749073" y="1009859"/>
                  <a:pt x="9425624" y="199828"/>
                  <a:pt x="10558948" y="574687"/>
                </a:cubicBezTo>
                <a:cubicBezTo>
                  <a:pt x="11692272" y="949546"/>
                  <a:pt x="13294287" y="2523508"/>
                  <a:pt x="13363834" y="3163242"/>
                </a:cubicBezTo>
                <a:cubicBezTo>
                  <a:pt x="13433381" y="3802976"/>
                  <a:pt x="12570688" y="4227429"/>
                  <a:pt x="10976233" y="4413091"/>
                </a:cubicBezTo>
                <a:cubicBezTo>
                  <a:pt x="9381778" y="4598753"/>
                  <a:pt x="3797106" y="4277214"/>
                  <a:pt x="3797106" y="4277214"/>
                </a:cubicBezTo>
                <a:cubicBezTo>
                  <a:pt x="1976773" y="4300497"/>
                  <a:pt x="631479" y="4680720"/>
                  <a:pt x="155834" y="4115742"/>
                </a:cubicBezTo>
                <a:cubicBezTo>
                  <a:pt x="-319811" y="3550764"/>
                  <a:pt x="394564" y="1573289"/>
                  <a:pt x="943234" y="887344"/>
                </a:cubicBezTo>
                <a:close/>
              </a:path>
            </a:pathLst>
          </a:custGeom>
          <a:solidFill>
            <a:srgbClr val="FAD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14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25CA936-2395-4BE3-BFE3-F66FD3EDBBC1}"/>
              </a:ext>
            </a:extLst>
          </p:cNvPr>
          <p:cNvSpPr/>
          <p:nvPr/>
        </p:nvSpPr>
        <p:spPr>
          <a:xfrm rot="20901039">
            <a:off x="1427312" y="8946087"/>
            <a:ext cx="1890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600" dirty="0">
                <a:solidFill>
                  <a:srgbClr val="FF0000"/>
                </a:solidFill>
                <a:latin typeface="Bodoni MT Black" panose="02070A03080606020203" pitchFamily="18" charset="0"/>
              </a:rPr>
              <a:t>Special </a:t>
            </a:r>
          </a:p>
          <a:p>
            <a:pPr algn="ctr"/>
            <a:r>
              <a:rPr kumimoji="1" lang="en-US" altLang="ja-JP" sz="1600" dirty="0">
                <a:solidFill>
                  <a:srgbClr val="FF0000"/>
                </a:solidFill>
                <a:latin typeface="Bodoni MT Black" panose="02070A03080606020203" pitchFamily="18" charset="0"/>
              </a:rPr>
              <a:t>Guest</a:t>
            </a:r>
            <a:endParaRPr kumimoji="1" lang="ja-JP" altLang="en-US" sz="1600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B9E425A-6F00-44FE-A4F9-305D43CDE958}"/>
              </a:ext>
            </a:extLst>
          </p:cNvPr>
          <p:cNvSpPr txBox="1"/>
          <p:nvPr/>
        </p:nvSpPr>
        <p:spPr>
          <a:xfrm>
            <a:off x="3151222" y="3303358"/>
            <a:ext cx="609462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71" dirty="0">
                <a:solidFill>
                  <a:schemeClr val="bg1"/>
                </a:solidFill>
                <a:latin typeface="Antique Olive Compact" panose="020B0904030504030204" pitchFamily="34" charset="0"/>
              </a:rPr>
              <a:t>IN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C731081-EB47-46E5-B068-5527E462CC8E}"/>
              </a:ext>
            </a:extLst>
          </p:cNvPr>
          <p:cNvSpPr txBox="1"/>
          <p:nvPr/>
        </p:nvSpPr>
        <p:spPr>
          <a:xfrm>
            <a:off x="2350606" y="3652906"/>
            <a:ext cx="2161557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7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神湊海水浴場</a:t>
            </a:r>
            <a:endParaRPr kumimoji="1" lang="en-US" altLang="ja-JP" sz="2571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74FBDA7-4854-4B2A-BB02-27BD4E5BB071}"/>
              </a:ext>
            </a:extLst>
          </p:cNvPr>
          <p:cNvSpPr txBox="1"/>
          <p:nvPr/>
        </p:nvSpPr>
        <p:spPr>
          <a:xfrm>
            <a:off x="342062" y="9556925"/>
            <a:ext cx="1949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Ｃ</a:t>
            </a:r>
            <a:r>
              <a:rPr kumimoji="1" lang="en-US" altLang="ja-JP" sz="1200" dirty="0" err="1"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aptain</a:t>
            </a:r>
            <a:r>
              <a:rPr kumimoji="1" lang="ja-JP" altLang="en-US" sz="1200" dirty="0" err="1"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kumimoji="1" lang="en-US" altLang="ja-JP" sz="1200" dirty="0"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Jack</a:t>
            </a:r>
            <a:r>
              <a:rPr kumimoji="1" lang="ja-JP" altLang="en-US" sz="1200" dirty="0" err="1"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</a:t>
            </a:r>
            <a:r>
              <a:rPr kumimoji="1" lang="en-US" altLang="ja-JP" sz="1200" dirty="0"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Sparrow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706D7F6-B722-4F0D-9236-58AA29821D43}"/>
              </a:ext>
            </a:extLst>
          </p:cNvPr>
          <p:cNvSpPr txBox="1"/>
          <p:nvPr/>
        </p:nvSpPr>
        <p:spPr>
          <a:xfrm>
            <a:off x="900309" y="1010031"/>
            <a:ext cx="5680579" cy="44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86" dirty="0">
                <a:solidFill>
                  <a:schemeClr val="bg1"/>
                </a:solidFill>
                <a:latin typeface="Antique Olive Compact" panose="020B0904030504030204" pitchFamily="34" charset="0"/>
              </a:rPr>
              <a:t>2020.4.29</a:t>
            </a:r>
            <a:r>
              <a:rPr kumimoji="1" lang="ja-JP" altLang="en-US" sz="2286" dirty="0">
                <a:solidFill>
                  <a:schemeClr val="bg1"/>
                </a:solidFill>
                <a:latin typeface="Antique Olive Compact" panose="020B0904030504030204" pitchFamily="34" charset="0"/>
              </a:rPr>
              <a:t> </a:t>
            </a:r>
            <a:r>
              <a:rPr kumimoji="1" lang="en-US" altLang="ja-JP" sz="2286" dirty="0">
                <a:solidFill>
                  <a:schemeClr val="bg1"/>
                </a:solidFill>
                <a:latin typeface="Antique Olive Compact" panose="020B0904030504030204" pitchFamily="34" charset="0"/>
              </a:rPr>
              <a:t>Fri.</a:t>
            </a:r>
            <a:r>
              <a:rPr kumimoji="1" lang="ja-JP" altLang="en-US" sz="2286" dirty="0">
                <a:solidFill>
                  <a:schemeClr val="bg1"/>
                </a:solidFill>
                <a:latin typeface="Antique Olive Compact" panose="020B0904030504030204" pitchFamily="34" charset="0"/>
              </a:rPr>
              <a:t>（祝）</a:t>
            </a:r>
            <a:r>
              <a:rPr kumimoji="1" lang="en-US" altLang="ja-JP" sz="2286" dirty="0">
                <a:solidFill>
                  <a:schemeClr val="bg1"/>
                </a:solidFill>
                <a:latin typeface="Antique Olive Compact" panose="020B0904030504030204" pitchFamily="34" charset="0"/>
              </a:rPr>
              <a:t>10:00-11:00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1091005-D5C4-40D1-9DF6-26DA52D2782E}"/>
              </a:ext>
            </a:extLst>
          </p:cNvPr>
          <p:cNvSpPr txBox="1"/>
          <p:nvPr/>
        </p:nvSpPr>
        <p:spPr>
          <a:xfrm>
            <a:off x="1275186" y="4138345"/>
            <a:ext cx="4312399" cy="53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29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共催：株式会社二光</a:t>
            </a:r>
            <a:r>
              <a:rPr kumimoji="1" lang="en-US" altLang="ja-JP" sz="1429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kumimoji="1" lang="ja-JP" altLang="en-US" sz="1429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株式会社ドルソーレ</a:t>
            </a:r>
            <a:r>
              <a:rPr kumimoji="1" lang="en-US" altLang="ja-JP" sz="1429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kumimoji="1" lang="ja-JP" altLang="en-US" sz="1429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金の焼き芋</a:t>
            </a:r>
            <a:endParaRPr kumimoji="1" lang="en-US" altLang="ja-JP" sz="1429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1429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C5CBFDE-AFD8-4079-B93A-1CBDAF07AF11}"/>
              </a:ext>
            </a:extLst>
          </p:cNvPr>
          <p:cNvSpPr txBox="1"/>
          <p:nvPr/>
        </p:nvSpPr>
        <p:spPr>
          <a:xfrm>
            <a:off x="756613" y="497842"/>
            <a:ext cx="5349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宗像の世界遺産を守るために私たちにできること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B42CC1F-64D9-4BAD-81DD-188EC6584846}"/>
              </a:ext>
            </a:extLst>
          </p:cNvPr>
          <p:cNvSpPr/>
          <p:nvPr/>
        </p:nvSpPr>
        <p:spPr>
          <a:xfrm>
            <a:off x="1617445" y="1741691"/>
            <a:ext cx="3623108" cy="174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429"/>
              </a:lnSpc>
            </a:pPr>
            <a:r>
              <a:rPr kumimoji="1" lang="en-US" altLang="ja-JP" sz="6857" dirty="0">
                <a:solidFill>
                  <a:schemeClr val="bg1"/>
                </a:solidFill>
                <a:latin typeface="Antique Olive Compact" panose="020B0904030504030204" pitchFamily="34" charset="0"/>
              </a:rPr>
              <a:t>BEACH</a:t>
            </a:r>
          </a:p>
          <a:p>
            <a:pPr algn="ctr">
              <a:lnSpc>
                <a:spcPts val="6429"/>
              </a:lnSpc>
            </a:pPr>
            <a:r>
              <a:rPr kumimoji="1" lang="en-US" altLang="ja-JP" sz="6857" dirty="0">
                <a:solidFill>
                  <a:schemeClr val="bg1"/>
                </a:solidFill>
                <a:latin typeface="Antique Olive Compact" panose="020B0904030504030204" pitchFamily="34" charset="0"/>
              </a:rPr>
              <a:t>CLEAN</a:t>
            </a:r>
            <a:endParaRPr kumimoji="1" lang="ja-JP" altLang="en-US" sz="6857" dirty="0">
              <a:solidFill>
                <a:schemeClr val="bg1"/>
              </a:solidFill>
              <a:latin typeface="Antique Olive Compact" panose="020B0904030504030204" pitchFamily="34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0F025CA-CC53-44D9-BCA3-96F8C854C0B0}"/>
              </a:ext>
            </a:extLst>
          </p:cNvPr>
          <p:cNvSpPr/>
          <p:nvPr/>
        </p:nvSpPr>
        <p:spPr>
          <a:xfrm>
            <a:off x="201592" y="6536566"/>
            <a:ext cx="1881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福津から町興し仮装者</a:t>
            </a:r>
            <a:r>
              <a: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Captain Jack Sparrow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をゲストに迎えて、海岸清掃をしながら楽しめる宝探しをします。</a:t>
            </a:r>
            <a:endParaRPr kumimoji="1"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07B83FF-684E-4FA4-9040-25239EAA7D99}"/>
              </a:ext>
            </a:extLst>
          </p:cNvPr>
          <p:cNvSpPr txBox="1"/>
          <p:nvPr/>
        </p:nvSpPr>
        <p:spPr>
          <a:xfrm>
            <a:off x="1312458" y="4363089"/>
            <a:ext cx="46795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問合せ先</a:t>
            </a:r>
            <a:r>
              <a:rPr kumimoji="1" lang="en-US" altLang="ja-JP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シャイニーガーデン株式会社二光</a:t>
            </a:r>
            <a:r>
              <a:rPr kumimoji="1" lang="en-US" altLang="ja-JP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☎</a:t>
            </a:r>
            <a:r>
              <a:rPr kumimoji="1" lang="en-US" altLang="ja-JP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0940-33-5227</a:t>
            </a:r>
            <a:endParaRPr kumimoji="1" lang="ja-JP" altLang="en-US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0EE883AC-AB2F-4D58-8B62-4BA73759CD38}"/>
              </a:ext>
            </a:extLst>
          </p:cNvPr>
          <p:cNvSpPr/>
          <p:nvPr/>
        </p:nvSpPr>
        <p:spPr>
          <a:xfrm>
            <a:off x="152347" y="6174448"/>
            <a:ext cx="1979839" cy="32976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9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海賊ジャックと宝探し</a:t>
            </a:r>
            <a:endParaRPr kumimoji="1" lang="en-US" altLang="ja-JP" sz="962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9175EB56-8211-41A4-869B-6CA8D18364A9}"/>
              </a:ext>
            </a:extLst>
          </p:cNvPr>
          <p:cNvSpPr/>
          <p:nvPr/>
        </p:nvSpPr>
        <p:spPr>
          <a:xfrm>
            <a:off x="2384493" y="6166771"/>
            <a:ext cx="1979839" cy="32976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9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ビーチサッカー体験</a:t>
            </a:r>
            <a:endParaRPr kumimoji="1" lang="en-US" altLang="ja-JP" sz="962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490BCC62-BC20-4F48-BD69-AE379ABF23B5}"/>
              </a:ext>
            </a:extLst>
          </p:cNvPr>
          <p:cNvSpPr/>
          <p:nvPr/>
        </p:nvSpPr>
        <p:spPr>
          <a:xfrm>
            <a:off x="2454455" y="6524436"/>
            <a:ext cx="1949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清掃活動終了後に１１時頃～</a:t>
            </a:r>
            <a:endParaRPr kumimoji="1"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１１時半頃迄ビーチサッカチーム「ドルソーレ」の選手たちとビーチサッカーの体験ができます。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BB0D7E8D-8C9F-4631-B4F7-1EDDB0445A9C}"/>
              </a:ext>
            </a:extLst>
          </p:cNvPr>
          <p:cNvSpPr/>
          <p:nvPr/>
        </p:nvSpPr>
        <p:spPr>
          <a:xfrm>
            <a:off x="4620550" y="6149965"/>
            <a:ext cx="1979839" cy="32976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9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冷やし焼き芋</a:t>
            </a:r>
            <a:endParaRPr kumimoji="1" lang="en-US" altLang="ja-JP" sz="962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5AEE4B3-C744-455B-808F-28BC12877A78}"/>
              </a:ext>
            </a:extLst>
          </p:cNvPr>
          <p:cNvSpPr/>
          <p:nvPr/>
        </p:nvSpPr>
        <p:spPr>
          <a:xfrm>
            <a:off x="4668157" y="6508846"/>
            <a:ext cx="1881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金の焼き芋 岡田屋から参加頂いた皆様に冷やし焼き芋をプレゼントします。こぞってご参加ください。（数に限りあり）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F1D1A2F2-151A-48BD-9007-852870ADD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08" y="8281853"/>
            <a:ext cx="1908445" cy="1401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0106769D-F0F1-435E-8C7C-CCA908212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64" y="7185320"/>
            <a:ext cx="980023" cy="984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E241806-02FD-41DE-98FF-77756CB28B86}"/>
              </a:ext>
            </a:extLst>
          </p:cNvPr>
          <p:cNvSpPr txBox="1"/>
          <p:nvPr/>
        </p:nvSpPr>
        <p:spPr>
          <a:xfrm>
            <a:off x="3500144" y="9569680"/>
            <a:ext cx="1181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マイケル社長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923D9CF2-0155-4182-9537-FAE4035B5DB6}"/>
              </a:ext>
            </a:extLst>
          </p:cNvPr>
          <p:cNvSpPr txBox="1"/>
          <p:nvPr/>
        </p:nvSpPr>
        <p:spPr>
          <a:xfrm>
            <a:off x="4397262" y="4661193"/>
            <a:ext cx="1095172" cy="240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2" dirty="0">
                <a:solidFill>
                  <a:schemeClr val="accent1">
                    <a:lumMod val="50000"/>
                  </a:schemeClr>
                </a:solidFill>
                <a:latin typeface="Antique Olive Compact" panose="020B0904030504030204" pitchFamily="34" charset="0"/>
              </a:rPr>
              <a:t>ACCESS MAP</a:t>
            </a:r>
            <a:endParaRPr kumimoji="1" lang="ja-JP" altLang="en-US" sz="962" dirty="0">
              <a:solidFill>
                <a:schemeClr val="accent1">
                  <a:lumMod val="50000"/>
                </a:schemeClr>
              </a:solidFill>
              <a:latin typeface="Antique Olive Compact" panose="020B0904030504030204" pitchFamily="34" charset="0"/>
            </a:endParaRPr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645A5B8D-3684-44AC-9523-13211F5A2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80682">
            <a:off x="220295" y="2752142"/>
            <a:ext cx="1218294" cy="1160766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4812DF3D-99E4-40EB-8E7F-B66D6933C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98462">
            <a:off x="5836194" y="5189551"/>
            <a:ext cx="845956" cy="746552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458C92C3-1304-466D-9510-768A7284F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3541">
            <a:off x="5198875" y="5444503"/>
            <a:ext cx="474603" cy="418835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36A03C83-11F1-45B9-8FE9-C47EA4C26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730075" y="7392797"/>
            <a:ext cx="569761" cy="594559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7014837E-9EEB-4FA4-9341-533A2F77D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312235" y="2729959"/>
            <a:ext cx="991892" cy="1035064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87062CB4-F6D4-441C-AB16-53808A3F5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0859">
            <a:off x="5667896" y="1565634"/>
            <a:ext cx="815441" cy="776936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01EE45F3-CFB2-4AF7-91A2-0AE3C55D78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887512">
            <a:off x="-839119" y="650270"/>
            <a:ext cx="1982932" cy="1889299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726C25DB-598A-43CB-9D25-699C74CDA0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89051">
            <a:off x="4583797" y="5166684"/>
            <a:ext cx="590348" cy="562471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A7924904-F934-4207-93C5-3A55ACA72A10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0" y="7348465"/>
            <a:ext cx="1949088" cy="2113392"/>
          </a:xfrm>
          <a:prstGeom prst="ellipse">
            <a:avLst/>
          </a:prstGeom>
          <a:noFill/>
          <a:ln w="3175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9FB2131E-49DA-4E05-9023-B7D5E928B58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t="8216" r="3090" b="8554"/>
          <a:stretch/>
        </p:blipFill>
        <p:spPr>
          <a:xfrm>
            <a:off x="1422252" y="4643597"/>
            <a:ext cx="3002388" cy="1494869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1176E30A-0A7F-4300-BDBA-4B58B362D9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48348">
            <a:off x="-1619254" y="5234522"/>
            <a:ext cx="1103678" cy="838796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029F06FC-CB0D-45DF-8B10-D20D585090D0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77" y="7303565"/>
            <a:ext cx="1662935" cy="2113392"/>
          </a:xfrm>
          <a:prstGeom prst="ellipse">
            <a:avLst/>
          </a:prstGeom>
          <a:noFill/>
          <a:ln w="3175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BD66674-EE89-42CE-BE93-A273956930E3}"/>
              </a:ext>
            </a:extLst>
          </p:cNvPr>
          <p:cNvSpPr txBox="1"/>
          <p:nvPr/>
        </p:nvSpPr>
        <p:spPr>
          <a:xfrm>
            <a:off x="381844" y="9428873"/>
            <a:ext cx="1949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町興し仮装者</a:t>
            </a:r>
            <a:endParaRPr kumimoji="1" lang="en-US" altLang="ja-JP" sz="1000" dirty="0">
              <a:solidFill>
                <a:schemeClr val="accent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3D0145F-9D1D-49DA-8130-F0CBE16B702A}"/>
              </a:ext>
            </a:extLst>
          </p:cNvPr>
          <p:cNvSpPr txBox="1"/>
          <p:nvPr/>
        </p:nvSpPr>
        <p:spPr>
          <a:xfrm>
            <a:off x="2669277" y="9414211"/>
            <a:ext cx="1949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ビーチサッカーで日本一を獲った</a:t>
            </a:r>
            <a:endParaRPr kumimoji="1" lang="en-US" altLang="ja-JP" sz="1000" dirty="0">
              <a:solidFill>
                <a:schemeClr val="accent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000" dirty="0"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ドルソーレ代表</a:t>
            </a:r>
            <a:endParaRPr kumimoji="1" lang="en-US" altLang="ja-JP" sz="1000" dirty="0">
              <a:solidFill>
                <a:schemeClr val="accent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6B735B1-3C7E-4160-8476-AA1D53573582}"/>
              </a:ext>
            </a:extLst>
          </p:cNvPr>
          <p:cNvSpPr/>
          <p:nvPr/>
        </p:nvSpPr>
        <p:spPr>
          <a:xfrm>
            <a:off x="1560982" y="4731628"/>
            <a:ext cx="652636" cy="141810"/>
          </a:xfrm>
          <a:prstGeom prst="rect">
            <a:avLst/>
          </a:prstGeom>
          <a:solidFill>
            <a:srgbClr val="FFE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50F0CD5-9A14-4C43-8757-D8DC20C7F73D}"/>
              </a:ext>
            </a:extLst>
          </p:cNvPr>
          <p:cNvSpPr txBox="1"/>
          <p:nvPr/>
        </p:nvSpPr>
        <p:spPr>
          <a:xfrm>
            <a:off x="1458051" y="4955724"/>
            <a:ext cx="119926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駐車スペース＆ビーチサッカー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02497DC-A6F8-4933-BF59-E76B00D6240A}"/>
              </a:ext>
            </a:extLst>
          </p:cNvPr>
          <p:cNvSpPr txBox="1"/>
          <p:nvPr/>
        </p:nvSpPr>
        <p:spPr>
          <a:xfrm>
            <a:off x="2520805" y="5901456"/>
            <a:ext cx="4587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>
                <a:solidFill>
                  <a:schemeClr val="accent6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さつき橋</a:t>
            </a: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BE67F140-96A6-4726-A80B-C3192D8B7D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82" y="5842450"/>
            <a:ext cx="294701" cy="294701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5D6CAD4-A039-432D-BDFA-EB8DC59E6615}"/>
              </a:ext>
            </a:extLst>
          </p:cNvPr>
          <p:cNvSpPr txBox="1"/>
          <p:nvPr/>
        </p:nvSpPr>
        <p:spPr>
          <a:xfrm>
            <a:off x="1530712" y="4696207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accent6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神湊海水浴場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B2D9D958-ED35-402C-8283-4A98DDB862DE}"/>
              </a:ext>
            </a:extLst>
          </p:cNvPr>
          <p:cNvSpPr/>
          <p:nvPr/>
        </p:nvSpPr>
        <p:spPr>
          <a:xfrm>
            <a:off x="1449926" y="5788706"/>
            <a:ext cx="652636" cy="141810"/>
          </a:xfrm>
          <a:prstGeom prst="rect">
            <a:avLst/>
          </a:prstGeom>
          <a:solidFill>
            <a:srgbClr val="FFE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6C8AB9F2-5514-41CB-8456-FC0647543D50}"/>
              </a:ext>
            </a:extLst>
          </p:cNvPr>
          <p:cNvSpPr/>
          <p:nvPr/>
        </p:nvSpPr>
        <p:spPr>
          <a:xfrm>
            <a:off x="3174730" y="5613245"/>
            <a:ext cx="652636" cy="141810"/>
          </a:xfrm>
          <a:prstGeom prst="rect">
            <a:avLst/>
          </a:prstGeom>
          <a:solidFill>
            <a:srgbClr val="FFE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5ADA5D6-06B5-4EA7-B8A6-BC989001983D}"/>
              </a:ext>
            </a:extLst>
          </p:cNvPr>
          <p:cNvSpPr/>
          <p:nvPr/>
        </p:nvSpPr>
        <p:spPr>
          <a:xfrm>
            <a:off x="3260771" y="5178036"/>
            <a:ext cx="652636" cy="141810"/>
          </a:xfrm>
          <a:prstGeom prst="rect">
            <a:avLst/>
          </a:prstGeom>
          <a:solidFill>
            <a:srgbClr val="FFE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CE8A7B02-14F5-4C56-96B9-8E25A0621711}"/>
              </a:ext>
            </a:extLst>
          </p:cNvPr>
          <p:cNvSpPr txBox="1"/>
          <p:nvPr/>
        </p:nvSpPr>
        <p:spPr>
          <a:xfrm>
            <a:off x="3520351" y="5718576"/>
            <a:ext cx="8547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accent6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道の駅むなかた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3AB7EF8-5AD9-4E64-A33E-264B2A87D824}"/>
              </a:ext>
            </a:extLst>
          </p:cNvPr>
          <p:cNvSpPr txBox="1"/>
          <p:nvPr/>
        </p:nvSpPr>
        <p:spPr>
          <a:xfrm>
            <a:off x="3234164" y="5090321"/>
            <a:ext cx="11673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accent6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北斗の水くみ海浜公園</a:t>
            </a:r>
          </a:p>
        </p:txBody>
      </p:sp>
    </p:spTree>
    <p:extLst>
      <p:ext uri="{BB962C8B-B14F-4D97-AF65-F5344CB8AC3E}">
        <p14:creationId xmlns:p14="http://schemas.microsoft.com/office/powerpoint/2010/main" val="3083706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166</Words>
  <Application>Microsoft Office PowerPoint</Application>
  <PresentationFormat>A4 210 x 297 mm</PresentationFormat>
  <Paragraphs>29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BIZ UDPゴシック</vt:lpstr>
      <vt:lpstr>HGP創英角ｺﾞｼｯｸUB</vt:lpstr>
      <vt:lpstr>游ゴシック</vt:lpstr>
      <vt:lpstr>游ゴシック Light</vt:lpstr>
      <vt:lpstr>Antique Olive Compact</vt:lpstr>
      <vt:lpstr>Arial</vt:lpstr>
      <vt:lpstr>Bodoni MT Black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43</cp:revision>
  <cp:lastPrinted>2022-04-10T08:32:08Z</cp:lastPrinted>
  <dcterms:created xsi:type="dcterms:W3CDTF">2022-03-31T01:03:43Z</dcterms:created>
  <dcterms:modified xsi:type="dcterms:W3CDTF">2022-04-10T08:32:15Z</dcterms:modified>
</cp:coreProperties>
</file>